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06" r:id="rId6"/>
    <p:sldId id="508" r:id="rId7"/>
    <p:sldId id="512" r:id="rId8"/>
    <p:sldId id="427" r:id="rId9"/>
  </p:sldIdLst>
  <p:sldSz cx="12192000" cy="6858000"/>
  <p:notesSz cx="6858000" cy="9144000"/>
  <p:embeddedFontLst>
    <p:embeddedFont>
      <p:font typeface="方正黑体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书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NEU-HZ" panose="02010600010101010101" pitchFamily="2" charset="-122"/>
      <p:regular r:id="rId27"/>
      <p:italic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依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依惜别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一、你知道下面的赠言送给哪门课的老师最合适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请想一想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写在后面的括号里。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简简单单的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个字母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让您带我攀上成功的阶梯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简简单单的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个字母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是您人生中最闪耀的光辉。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是您带我走进了一个美妙的世界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数字、字母、符号和图形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像一个个音符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碰撞着发出一串串清脆的叮咚之声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唤醒了未来的梦。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4727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英语老师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6410" y="572929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数学老师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您常妙语连珠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舌灿莲花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仿佛一篇优美的散文诗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带领我们体会人间的真善美。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5970" y="18358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语文老师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532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86065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二、读下面的毕业赠言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我们曾是并肩生长的两棵小树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我们曾是二重唱的两个声部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我们曾是一张课桌上的一对学友。当我们挥手告别时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请带上我最美好的祝福。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赠予的对象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修辞手法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您如春雨般滋润着我们的心田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我们将永远感激您。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赠予的对象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修辞手法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2408" y="380947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6605" y="380947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排比、比喻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1419" y="52843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6113" y="52843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65362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★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任选一则赠言分析其运用的修辞手法的好处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64565" y="2085180"/>
            <a:ext cx="10347349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言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运用比喻的修辞手法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生动形象地写出了与同桌关系十分亲密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同时运用排比的修辞手法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语气连贯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节奏明快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突出了同学之间依依不舍的情感。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64565" y="3158442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64565" y="4156230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64565" y="5192954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6363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请你给老师和同学各写一则毕业赠言。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给老师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8511" y="1475118"/>
            <a:ext cx="104854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不了您和风细雨般的话语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荡涤了我心灵上的尘泥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忘不了您浩荡东风般的叮咛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鼓起我前进的勇气。老师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我终生感激您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56935" y="2425197"/>
            <a:ext cx="839350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4014" y="3529378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85003" y="4521416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6363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给同学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08979" y="668551"/>
            <a:ext cx="10174042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空吸引你展翅飞翔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海洋召唤你扬帆启航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高山激励你奋勇攀登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平原等待你纵马驰骋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出发吧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祝你前程似锦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65561" y="1648820"/>
            <a:ext cx="85174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061048" y="2744374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61048" y="3769400"/>
            <a:ext cx="101964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6879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571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2026-03-18T03:13:16Z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